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8" r:id="rId3"/>
    <p:sldId id="259" r:id="rId4"/>
    <p:sldId id="257" r:id="rId5"/>
    <p:sldId id="266" r:id="rId6"/>
    <p:sldId id="265" r:id="rId7"/>
    <p:sldId id="267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76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9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860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53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4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54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632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947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2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8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34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4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88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19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86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E610EA-AA07-4D99-AA49-E3F50B064B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F3FDAF-E94E-4DA7-A867-52D6779F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3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161366"/>
            <a:ext cx="9744635" cy="1304364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Доброводівський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навчально-виховний комплекс 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імені Миколи Руденка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Уманської районної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ради Черкаської області</a:t>
            </a:r>
            <a:endParaRPr lang="en-US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2538" y="2274612"/>
            <a:ext cx="852095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400" b="1" dirty="0" err="1" smtClean="0">
                <a:solidFill>
                  <a:srgbClr val="7030A0"/>
                </a:solidFill>
              </a:rPr>
              <a:t>Підпроєкт</a:t>
            </a:r>
            <a:r>
              <a:rPr lang="uk-UA" sz="4400" b="1" dirty="0" smtClean="0">
                <a:solidFill>
                  <a:srgbClr val="7030A0"/>
                </a:solidFill>
              </a:rPr>
              <a:t> </a:t>
            </a:r>
            <a:endParaRPr lang="uk-UA" sz="44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uk-UA" sz="4400" b="1" dirty="0">
                <a:solidFill>
                  <a:srgbClr val="7030A0"/>
                </a:solidFill>
              </a:rPr>
              <a:t>“Пишаюся тобою, рідний краю</a:t>
            </a:r>
            <a:r>
              <a:rPr lang="uk-UA" sz="4400" b="1" dirty="0" smtClean="0">
                <a:solidFill>
                  <a:srgbClr val="7030A0"/>
                </a:solidFill>
              </a:rPr>
              <a:t>!”</a:t>
            </a:r>
          </a:p>
          <a:p>
            <a:pPr algn="ctr">
              <a:defRPr/>
            </a:pPr>
            <a:endParaRPr lang="uk-UA" sz="4000" b="1" dirty="0">
              <a:solidFill>
                <a:srgbClr val="7030A0"/>
              </a:solidFill>
            </a:endParaRPr>
          </a:p>
          <a:p>
            <a:pPr algn="ctr">
              <a:defRPr/>
            </a:pPr>
            <a:endParaRPr lang="uk-UA" sz="3600" b="1" dirty="0" smtClean="0">
              <a:solidFill>
                <a:srgbClr val="7030A0"/>
              </a:solidFill>
            </a:endParaRPr>
          </a:p>
          <a:p>
            <a:pPr algn="r">
              <a:defRPr/>
            </a:pPr>
            <a:r>
              <a:rPr lang="uk-UA" b="1" dirty="0" smtClean="0"/>
              <a:t>Підготували члени учнівського самоврядування первинного дитячого колективу «Першоцвіт» </a:t>
            </a:r>
          </a:p>
          <a:p>
            <a:pPr algn="r">
              <a:defRPr/>
            </a:pPr>
            <a:r>
              <a:rPr lang="uk-UA" b="1" dirty="0" smtClean="0"/>
              <a:t>Керівник </a:t>
            </a:r>
            <a:r>
              <a:rPr lang="uk-UA" b="1" dirty="0" err="1" smtClean="0"/>
              <a:t>підпроєкту</a:t>
            </a:r>
            <a:r>
              <a:rPr lang="uk-UA" b="1" dirty="0" smtClean="0"/>
              <a:t> педагог-організатор  Л.І. </a:t>
            </a:r>
            <a:r>
              <a:rPr lang="uk-UA" b="1" dirty="0" err="1" smtClean="0"/>
              <a:t>Яцюк</a:t>
            </a:r>
            <a:endParaRPr lang="uk-UA" b="1" dirty="0" smtClean="0"/>
          </a:p>
          <a:p>
            <a:pPr algn="r">
              <a:defRPr/>
            </a:pPr>
            <a:endParaRPr lang="uk-UA" b="1" dirty="0" smtClean="0"/>
          </a:p>
          <a:p>
            <a:pPr algn="ctr">
              <a:defRPr/>
            </a:pPr>
            <a:r>
              <a:rPr lang="uk-UA" b="1" dirty="0" smtClean="0"/>
              <a:t>2020 рік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110840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Мета і </a:t>
            </a:r>
            <a:r>
              <a:rPr lang="ru-RU" b="1" dirty="0" err="1" smtClean="0">
                <a:solidFill>
                  <a:srgbClr val="C00000"/>
                </a:solidFill>
              </a:rPr>
              <a:t>завдання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</a:rPr>
              <a:t>підпроєкту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Метою  </a:t>
            </a:r>
            <a:r>
              <a:rPr lang="ru-RU" b="1" dirty="0" err="1" smtClean="0">
                <a:solidFill>
                  <a:srgbClr val="C00000"/>
                </a:solidFill>
              </a:rPr>
              <a:t>підпроєкту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є: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err="1">
                <a:solidFill>
                  <a:schemeClr val="tx1"/>
                </a:solidFill>
              </a:rPr>
              <a:t>ознайомити</a:t>
            </a: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b="1" dirty="0" err="1">
                <a:solidFill>
                  <a:schemeClr val="tx1"/>
                </a:solidFill>
              </a:rPr>
              <a:t>учнів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багатством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культурної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спадщини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українського</a:t>
            </a:r>
            <a:r>
              <a:rPr lang="ru-RU" b="1" dirty="0">
                <a:solidFill>
                  <a:schemeClr val="tx1"/>
                </a:solidFill>
              </a:rPr>
              <a:t> народу;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err="1">
                <a:solidFill>
                  <a:schemeClr val="tx1"/>
                </a:solidFill>
              </a:rPr>
              <a:t>формувати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ціннісне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ставлення</a:t>
            </a:r>
            <a:r>
              <a:rPr lang="ru-RU" b="1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скарбів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української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духовної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культури</a:t>
            </a:r>
            <a:r>
              <a:rPr lang="ru-RU" b="1" dirty="0">
                <a:solidFill>
                  <a:schemeClr val="tx1"/>
                </a:solidFill>
              </a:rPr>
              <a:t>, декоративно-</a:t>
            </a:r>
            <a:r>
              <a:rPr lang="ru-RU" b="1" dirty="0" err="1">
                <a:solidFill>
                  <a:schemeClr val="tx1"/>
                </a:solidFill>
              </a:rPr>
              <a:t>ужиткового</a:t>
            </a:r>
            <a:r>
              <a:rPr lang="ru-RU" b="1" dirty="0">
                <a:solidFill>
                  <a:schemeClr val="tx1"/>
                </a:solidFill>
              </a:rPr>
              <a:t>   </a:t>
            </a:r>
            <a:r>
              <a:rPr lang="ru-RU" b="1" dirty="0" err="1">
                <a:solidFill>
                  <a:schemeClr val="tx1"/>
                </a:solidFill>
              </a:rPr>
              <a:t>мистецтва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традицій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звичаїв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свого</a:t>
            </a:r>
            <a:r>
              <a:rPr lang="ru-RU" b="1" dirty="0">
                <a:solidFill>
                  <a:schemeClr val="tx1"/>
                </a:solidFill>
              </a:rPr>
              <a:t> народу ;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err="1">
                <a:solidFill>
                  <a:schemeClr val="tx1"/>
                </a:solidFill>
              </a:rPr>
              <a:t>формувати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учнів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знання</a:t>
            </a:r>
            <a:r>
              <a:rPr lang="ru-RU" b="1" dirty="0">
                <a:solidFill>
                  <a:schemeClr val="tx1"/>
                </a:solidFill>
              </a:rPr>
              <a:t> про </a:t>
            </a:r>
            <a:r>
              <a:rPr lang="ru-RU" b="1" dirty="0" err="1">
                <a:solidFill>
                  <a:schemeClr val="tx1"/>
                </a:solidFill>
              </a:rPr>
              <a:t>український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побут</a:t>
            </a:r>
            <a:r>
              <a:rPr lang="ru-RU" b="1" dirty="0">
                <a:solidFill>
                  <a:schemeClr val="tx1"/>
                </a:solidFill>
              </a:rPr>
              <a:t>, свята та </a:t>
            </a:r>
            <a:r>
              <a:rPr lang="ru-RU" b="1" dirty="0" err="1">
                <a:solidFill>
                  <a:schemeClr val="tx1"/>
                </a:solidFill>
              </a:rPr>
              <a:t>традиції</a:t>
            </a:r>
            <a:r>
              <a:rPr lang="ru-RU" b="1" dirty="0">
                <a:solidFill>
                  <a:schemeClr val="tx1"/>
                </a:solidFill>
              </a:rPr>
              <a:t>;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err="1">
                <a:solidFill>
                  <a:schemeClr val="tx1"/>
                </a:solidFill>
              </a:rPr>
              <a:t>формувати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особистість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учнів</a:t>
            </a:r>
            <a:r>
              <a:rPr lang="ru-RU" b="1" dirty="0">
                <a:solidFill>
                  <a:schemeClr val="tx1"/>
                </a:solidFill>
              </a:rPr>
              <a:t>  у </a:t>
            </a:r>
            <a:r>
              <a:rPr lang="ru-RU" b="1" dirty="0" err="1">
                <a:solidFill>
                  <a:schemeClr val="tx1"/>
                </a:solidFill>
              </a:rPr>
              <a:t>руслі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національної</a:t>
            </a: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b="1" dirty="0" err="1">
                <a:solidFill>
                  <a:schemeClr val="tx1"/>
                </a:solidFill>
              </a:rPr>
              <a:t>культурної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традиції</a:t>
            </a:r>
            <a:r>
              <a:rPr lang="ru-RU" b="1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err="1">
                <a:solidFill>
                  <a:schemeClr val="tx1"/>
                </a:solidFill>
              </a:rPr>
              <a:t>розвивати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пізнавальний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інтерес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учнів</a:t>
            </a:r>
            <a:r>
              <a:rPr lang="ru-RU" b="1" dirty="0">
                <a:solidFill>
                  <a:schemeClr val="tx1"/>
                </a:solidFill>
              </a:rPr>
              <a:t>;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err="1">
                <a:solidFill>
                  <a:schemeClr val="tx1"/>
                </a:solidFill>
              </a:rPr>
              <a:t>виховувати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патріотизму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почуття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національної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гідності</a:t>
            </a:r>
            <a:r>
              <a:rPr lang="ru-RU" b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</a:rPr>
              <a:t>Завдання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</a:rPr>
              <a:t>підпроєкту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err="1">
                <a:solidFill>
                  <a:schemeClr val="tx1"/>
                </a:solidFill>
              </a:rPr>
              <a:t>розширити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знання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учнів</a:t>
            </a:r>
            <a:r>
              <a:rPr lang="ru-RU" b="1" dirty="0">
                <a:solidFill>
                  <a:schemeClr val="tx1"/>
                </a:solidFill>
              </a:rPr>
              <a:t> про декоративно – </a:t>
            </a:r>
            <a:r>
              <a:rPr lang="ru-RU" b="1" dirty="0" err="1">
                <a:solidFill>
                  <a:schemeClr val="tx1"/>
                </a:solidFill>
              </a:rPr>
              <a:t>ужиткове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мистецтво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українські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народні</a:t>
            </a:r>
            <a:r>
              <a:rPr lang="ru-RU" b="1" dirty="0">
                <a:solidFill>
                  <a:schemeClr val="tx1"/>
                </a:solidFill>
              </a:rPr>
              <a:t> свята, </a:t>
            </a:r>
            <a:r>
              <a:rPr lang="ru-RU" b="1" dirty="0" err="1">
                <a:solidFill>
                  <a:schemeClr val="tx1"/>
                </a:solidFill>
              </a:rPr>
              <a:t>звичаї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традиції</a:t>
            </a:r>
            <a:r>
              <a:rPr lang="ru-RU" b="1" dirty="0">
                <a:solidFill>
                  <a:schemeClr val="tx1"/>
                </a:solidFill>
              </a:rPr>
              <a:t>;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err="1">
                <a:solidFill>
                  <a:schemeClr val="tx1"/>
                </a:solidFill>
              </a:rPr>
              <a:t>розвивати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творчі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здібності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естетичні</a:t>
            </a:r>
            <a:r>
              <a:rPr lang="ru-RU" b="1" dirty="0">
                <a:solidFill>
                  <a:schemeClr val="tx1"/>
                </a:solidFill>
              </a:rPr>
              <a:t>  потреби та </a:t>
            </a:r>
            <a:r>
              <a:rPr lang="ru-RU" b="1" dirty="0" err="1">
                <a:solidFill>
                  <a:schemeClr val="tx1"/>
                </a:solidFill>
              </a:rPr>
              <a:t>смаки</a:t>
            </a:r>
            <a:r>
              <a:rPr lang="ru-RU" b="1" dirty="0">
                <a:solidFill>
                  <a:schemeClr val="tx1"/>
                </a:solidFill>
              </a:rPr>
              <a:t>,  </a:t>
            </a:r>
            <a:r>
              <a:rPr lang="ru-RU" b="1" dirty="0" err="1">
                <a:solidFill>
                  <a:schemeClr val="tx1"/>
                </a:solidFill>
              </a:rPr>
              <a:t>відтворення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err="1">
                <a:solidFill>
                  <a:schemeClr val="tx1"/>
                </a:solidFill>
              </a:rPr>
              <a:t>усвідомлення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учнями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причетності</a:t>
            </a:r>
            <a:r>
              <a:rPr lang="ru-RU" b="1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цілісного</a:t>
            </a:r>
            <a:r>
              <a:rPr lang="ru-RU" b="1" dirty="0">
                <a:solidFill>
                  <a:schemeClr val="tx1"/>
                </a:solidFill>
              </a:rPr>
              <a:t> образу </a:t>
            </a:r>
            <a:r>
              <a:rPr lang="ru-RU" b="1" dirty="0" err="1">
                <a:solidFill>
                  <a:schemeClr val="tx1"/>
                </a:solidFill>
              </a:rPr>
              <a:t>України</a:t>
            </a: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b="1" dirty="0" err="1">
                <a:solidFill>
                  <a:schemeClr val="tx1"/>
                </a:solidFill>
              </a:rPr>
              <a:t>Батьківщини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є </a:t>
            </a:r>
            <a:r>
              <a:rPr lang="ru-RU" b="1" dirty="0" err="1">
                <a:solidFill>
                  <a:schemeClr val="tx1"/>
                </a:solidFill>
              </a:rPr>
              <a:t>передумовою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формування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національних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почуттів</a:t>
            </a:r>
            <a:r>
              <a:rPr lang="ru-RU" b="1" dirty="0">
                <a:solidFill>
                  <a:schemeClr val="tx1"/>
                </a:solidFill>
              </a:rPr>
              <a:t> і позитивного </a:t>
            </a:r>
            <a:r>
              <a:rPr lang="ru-RU" b="1" dirty="0" err="1">
                <a:solidFill>
                  <a:schemeClr val="tx1"/>
                </a:solidFill>
              </a:rPr>
              <a:t>світосприймання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особистості</a:t>
            </a:r>
            <a:r>
              <a:rPr lang="ru-RU" b="1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err="1">
                <a:solidFill>
                  <a:schemeClr val="tx1"/>
                </a:solidFill>
              </a:rPr>
              <a:t>створити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куточок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народознавства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65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718" y="739588"/>
            <a:ext cx="10062879" cy="5136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</a:t>
            </a:r>
            <a:r>
              <a:rPr lang="uk-UA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підпроєкту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здійснюється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напрямках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uk-UA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Просвітницька робота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Дослідно-пошукова робота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200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Українська світлиця</a:t>
            </a:r>
            <a:br>
              <a:rPr lang="uk-UA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1679856"/>
            <a:ext cx="4800598" cy="36979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1679856"/>
            <a:ext cx="5230906" cy="3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55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653" y="486697"/>
            <a:ext cx="5265174" cy="5389171"/>
          </a:xfrm>
        </p:spPr>
        <p:txBody>
          <a:bodyPr>
            <a:normAutofit fontScale="92500" lnSpcReduction="20000"/>
          </a:bodyPr>
          <a:lstStyle/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по-справжньому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народ,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культуру.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традиційна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культура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тісно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пов'язана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природніми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буттям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народу, способом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характером,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психологією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виражена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формах: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матеріальній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будівлях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знаряддях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ремеслах,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саморобних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транспорту,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одязі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звичаях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обрядах,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традиціях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мистецьких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фольклорі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9595" y="1219303"/>
            <a:ext cx="5860842" cy="439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08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929" y="678426"/>
            <a:ext cx="5914103" cy="5197442"/>
          </a:xfrm>
        </p:spPr>
        <p:txBody>
          <a:bodyPr>
            <a:normAutofit fontScale="92500"/>
          </a:bodyPr>
          <a:lstStyle/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естетичних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українців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прагнення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світоглядних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художньої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почуттів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пробудження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особистістно-позитвного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мистецьких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шанобливого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звичаїв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витворів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народного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мистецтва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народу.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32" y="159707"/>
            <a:ext cx="5127523" cy="38456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7"/>
          <a:stretch/>
        </p:blipFill>
        <p:spPr>
          <a:xfrm>
            <a:off x="6563032" y="3794023"/>
            <a:ext cx="512752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70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87" y="595395"/>
            <a:ext cx="5211096" cy="6159365"/>
          </a:xfrm>
        </p:spPr>
        <p:txBody>
          <a:bodyPr>
            <a:normAutofit fontScale="70000" lnSpcReduction="20000"/>
          </a:bodyPr>
          <a:lstStyle/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Шкільний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музей став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центром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тягнуться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батьки,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минуле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краю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колективній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залученню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учнівської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краєзнавчої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науково-дослідницької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художньо-естетичної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прищеплення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краю,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поваги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людей,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відродженню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молодого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покоління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поколінь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спадщини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тому наш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народознавчий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буде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поповнюватися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експонатами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розширюватися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29083" y="890364"/>
            <a:ext cx="6108384" cy="45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782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6347" y="2556932"/>
            <a:ext cx="5590250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7" y="64954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492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404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Українська світлиця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Олена</cp:lastModifiedBy>
  <cp:revision>13</cp:revision>
  <dcterms:created xsi:type="dcterms:W3CDTF">2020-10-26T10:06:07Z</dcterms:created>
  <dcterms:modified xsi:type="dcterms:W3CDTF">2020-11-03T07:38:44Z</dcterms:modified>
</cp:coreProperties>
</file>